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59" r:id="rId5"/>
    <p:sldId id="261" r:id="rId6"/>
    <p:sldId id="264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89905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521609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49832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83554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7774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6658876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0486145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773389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540666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107114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55894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10171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24623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50398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97314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806399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EEF1A-18FD-41F1-BF5F-BB8FAE02F1D2}" type="datetimeFigureOut">
              <a:rPr lang="sl-SI" smtClean="0"/>
              <a:t>31. 03. 2024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B8816F5-12E5-4E8B-B89B-D9DD7BA3BCA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62297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00505-72E1-B5F5-E8AF-497F8C35F0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Recipe Website</a:t>
            </a:r>
            <a:endParaRPr lang="sl-SI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9726FE-AFA6-F062-AD99-A39A955739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GitHub Repository:</a:t>
            </a:r>
            <a:br>
              <a:rPr lang="en-US" dirty="0"/>
            </a:br>
            <a:r>
              <a:rPr lang="en-US" dirty="0"/>
              <a:t>https://github.com/CloudDCrow/Cooking-Recipes</a:t>
            </a:r>
          </a:p>
          <a:p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829362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18970-E6ED-348D-E9D8-D0581F689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  <a:endParaRPr lang="sl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66869-80F8-5AA4-463A-8FEA7FCF0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Recipe website for adding recipes and then viewing them</a:t>
            </a:r>
          </a:p>
          <a:p>
            <a:r>
              <a:rPr lang="en-US" dirty="0"/>
              <a:t>Ability to save recipes on a website and have them stored for future reference</a:t>
            </a:r>
          </a:p>
          <a:p>
            <a:r>
              <a:rPr lang="en-US" dirty="0"/>
              <a:t>Meant for beginner or home cooks wanting a personalized online cookbook</a:t>
            </a:r>
          </a:p>
          <a:p>
            <a:r>
              <a:rPr lang="en-US" dirty="0"/>
              <a:t>Simple UI so that people of all ages can understand and use the website efficiently</a:t>
            </a:r>
          </a:p>
        </p:txBody>
      </p:sp>
    </p:spTree>
    <p:extLst>
      <p:ext uri="{BB962C8B-B14F-4D97-AF65-F5344CB8AC3E}">
        <p14:creationId xmlns:p14="http://schemas.microsoft.com/office/powerpoint/2010/main" val="2473248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E8D0C-0D72-6558-1AB1-9D2970CBC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                                 Diagram</a:t>
            </a:r>
            <a:endParaRPr lang="sl-SI" dirty="0"/>
          </a:p>
        </p:txBody>
      </p:sp>
      <p:pic>
        <p:nvPicPr>
          <p:cNvPr id="7" name="Content Placeholder 6" descr="A diagram of a website&#10;&#10;Description automatically generated">
            <a:extLst>
              <a:ext uri="{FF2B5EF4-FFF2-40B4-BE49-F238E27FC236}">
                <a16:creationId xmlns:a16="http://schemas.microsoft.com/office/drawing/2014/main" id="{2B4F7F55-A528-4BB2-6290-10983CED3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634" y="258348"/>
            <a:ext cx="8813410" cy="6341303"/>
          </a:xfrm>
        </p:spPr>
      </p:pic>
    </p:spTree>
    <p:extLst>
      <p:ext uri="{BB962C8B-B14F-4D97-AF65-F5344CB8AC3E}">
        <p14:creationId xmlns:p14="http://schemas.microsoft.com/office/powerpoint/2010/main" val="2122211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D0B27-F162-A69C-5E08-43A769F6C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Choices</a:t>
            </a:r>
            <a:endParaRPr lang="sl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C2355-F58A-19FC-9ECB-C63C1DF7E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Frontend: HTML, CSS and JavaScript</a:t>
            </a:r>
          </a:p>
          <a:p>
            <a:r>
              <a:rPr lang="en-US" dirty="0"/>
              <a:t>Backend: Firebase, </a:t>
            </a:r>
            <a:r>
              <a:rPr lang="en-US" dirty="0" err="1"/>
              <a:t>Firestore</a:t>
            </a:r>
            <a:r>
              <a:rPr lang="en-US" dirty="0"/>
              <a:t>, JavaScript</a:t>
            </a:r>
          </a:p>
          <a:p>
            <a:r>
              <a:rPr lang="en-US" dirty="0"/>
              <a:t>Firebase was chosen because it is very user-friendly, offers free services for small websites, and has many useful futures for building a website</a:t>
            </a:r>
          </a:p>
        </p:txBody>
      </p:sp>
    </p:spTree>
    <p:extLst>
      <p:ext uri="{BB962C8B-B14F-4D97-AF65-F5344CB8AC3E}">
        <p14:creationId xmlns:p14="http://schemas.microsoft.com/office/powerpoint/2010/main" val="2536062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A9D57-1058-B7C7-9F2B-D8CE1969A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9479" y="220270"/>
            <a:ext cx="4643511" cy="1325563"/>
          </a:xfrm>
        </p:spPr>
        <p:txBody>
          <a:bodyPr/>
          <a:lstStyle/>
          <a:p>
            <a:r>
              <a:rPr lang="en-US" dirty="0"/>
              <a:t>Screenshots</a:t>
            </a:r>
            <a:endParaRPr lang="sl-SI" dirty="0"/>
          </a:p>
        </p:txBody>
      </p:sp>
      <p:pic>
        <p:nvPicPr>
          <p:cNvPr id="5" name="Content Placeholder 4" descr="A screenshot of a recipe book">
            <a:extLst>
              <a:ext uri="{FF2B5EF4-FFF2-40B4-BE49-F238E27FC236}">
                <a16:creationId xmlns:a16="http://schemas.microsoft.com/office/drawing/2014/main" id="{D84F50F7-DF19-20DE-6DA9-7A2983D306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3429000"/>
          </a:xfrm>
        </p:spPr>
      </p:pic>
      <p:pic>
        <p:nvPicPr>
          <p:cNvPr id="7" name="Picture 6" descr="A screenshot of a recipe storage app&#10;&#10;Description automatically generated">
            <a:extLst>
              <a:ext uri="{FF2B5EF4-FFF2-40B4-BE49-F238E27FC236}">
                <a16:creationId xmlns:a16="http://schemas.microsoft.com/office/drawing/2014/main" id="{21ACB6D2-0980-D63C-6799-A267E5657C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0"/>
            <a:ext cx="6096000" cy="3429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51B3593-B3D3-7624-1FFA-F3714B98FD93}"/>
              </a:ext>
            </a:extLst>
          </p:cNvPr>
          <p:cNvSpPr txBox="1"/>
          <p:nvPr/>
        </p:nvSpPr>
        <p:spPr>
          <a:xfrm>
            <a:off x="6400800" y="1545833"/>
            <a:ext cx="552219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top screenshot is the home page. It contains two buttons, the first one redirects to the add recipe page, and the second one to the view recipe page.</a:t>
            </a:r>
          </a:p>
          <a:p>
            <a:endParaRPr lang="en-US" dirty="0"/>
          </a:p>
          <a:p>
            <a:r>
              <a:rPr lang="en-US" dirty="0"/>
              <a:t>The bottom screenshot is the add recipe page, where the user can input the desired recipe information like name, ingredients, instructions,…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431599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recipe storage app&#10;&#10;Description automatically generated">
            <a:extLst>
              <a:ext uri="{FF2B5EF4-FFF2-40B4-BE49-F238E27FC236}">
                <a16:creationId xmlns:a16="http://schemas.microsoft.com/office/drawing/2014/main" id="{BEEF838A-9835-70A4-62F2-153CA149AE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3660065"/>
          </a:xfrm>
        </p:spPr>
      </p:pic>
      <p:pic>
        <p:nvPicPr>
          <p:cNvPr id="7" name="Picture 6" descr="A screenshot of a recipe storage app&#10;&#10;Description automatically generated">
            <a:extLst>
              <a:ext uri="{FF2B5EF4-FFF2-40B4-BE49-F238E27FC236}">
                <a16:creationId xmlns:a16="http://schemas.microsoft.com/office/drawing/2014/main" id="{F5F3BE7A-B84E-078F-BD15-B9449898E2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08309"/>
            <a:ext cx="6096001" cy="36600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F40058-9E84-CBCD-56BE-BFC179EB148B}"/>
              </a:ext>
            </a:extLst>
          </p:cNvPr>
          <p:cNvSpPr txBox="1"/>
          <p:nvPr/>
        </p:nvSpPr>
        <p:spPr>
          <a:xfrm>
            <a:off x="6499274" y="1997839"/>
            <a:ext cx="53879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screenshots on the right are from the view recipes page, and the page for specific recipes.</a:t>
            </a:r>
          </a:p>
          <a:p>
            <a:endParaRPr lang="en-US" dirty="0"/>
          </a:p>
          <a:p>
            <a:r>
              <a:rPr lang="en-US" dirty="0"/>
              <a:t>The first one, view recipe page, displays all the recipes in the user’s database.</a:t>
            </a:r>
          </a:p>
          <a:p>
            <a:endParaRPr lang="en-US" dirty="0"/>
          </a:p>
          <a:p>
            <a:r>
              <a:rPr lang="en-US" dirty="0"/>
              <a:t>Clicking on the desired recipe will lead to the page at the bottom, where all the recipe details are presented.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4107611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5BE56-1DF2-6E0B-74B9-91D437CC5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Changes From Conception Phase</a:t>
            </a:r>
            <a:endParaRPr lang="sl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F422B-3596-259E-8B6D-C4C787E4A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Added Login with Google option. The reason for logging in with Google instead of the traditional registration process was that it is a much faster and easier option, especially for older people who are not as skilled with registration processes.</a:t>
            </a:r>
          </a:p>
          <a:p>
            <a:r>
              <a:rPr lang="en-US" dirty="0"/>
              <a:t>Removed the option for adding images, because images take a lot of space, especially since one user would most likely store multiple recipes.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17764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5F36-D035-4ED5-760C-C67B553F1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Screencast video</a:t>
            </a:r>
            <a:endParaRPr lang="sl-SI" dirty="0"/>
          </a:p>
        </p:txBody>
      </p:sp>
      <p:pic>
        <p:nvPicPr>
          <p:cNvPr id="4" name="2024-03-31 20-04-41">
            <a:hlinkClick r:id="" action="ppaction://media"/>
            <a:extLst>
              <a:ext uri="{FF2B5EF4-FFF2-40B4-BE49-F238E27FC236}">
                <a16:creationId xmlns:a16="http://schemas.microsoft.com/office/drawing/2014/main" id="{B6F9542E-F191-9792-BA41-5FDB55F7ED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87763" y="2133600"/>
            <a:ext cx="6716712" cy="3778250"/>
          </a:xfrm>
        </p:spPr>
      </p:pic>
    </p:spTree>
    <p:extLst>
      <p:ext uri="{BB962C8B-B14F-4D97-AF65-F5344CB8AC3E}">
        <p14:creationId xmlns:p14="http://schemas.microsoft.com/office/powerpoint/2010/main" val="3810375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825</TotalTime>
  <Words>301</Words>
  <Application>Microsoft Office PowerPoint</Application>
  <PresentationFormat>Widescreen</PresentationFormat>
  <Paragraphs>25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Wisp</vt:lpstr>
      <vt:lpstr>Recipe Website</vt:lpstr>
      <vt:lpstr>Purpose</vt:lpstr>
      <vt:lpstr>                                  Diagram</vt:lpstr>
      <vt:lpstr>Technology Choices</vt:lpstr>
      <vt:lpstr>Screenshots</vt:lpstr>
      <vt:lpstr>PowerPoint Presentation</vt:lpstr>
      <vt:lpstr>Changes From Conception Phase</vt:lpstr>
      <vt:lpstr>Screencast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Website</dc:title>
  <dc:creator>Robic, Rok</dc:creator>
  <cp:lastModifiedBy>Robic, Rok</cp:lastModifiedBy>
  <cp:revision>6</cp:revision>
  <dcterms:created xsi:type="dcterms:W3CDTF">2024-02-15T18:36:14Z</dcterms:created>
  <dcterms:modified xsi:type="dcterms:W3CDTF">2024-03-31T18:53:49Z</dcterms:modified>
</cp:coreProperties>
</file>

<file path=docProps/thumbnail.jpeg>
</file>